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  <p:sldId id="266" r:id="rId10"/>
    <p:sldId id="264" r:id="rId11"/>
    <p:sldId id="265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11" r:id="rId49"/>
    <p:sldId id="305" r:id="rId50"/>
    <p:sldId id="307" r:id="rId51"/>
    <p:sldId id="308" r:id="rId52"/>
    <p:sldId id="309" r:id="rId53"/>
    <p:sldId id="310" r:id="rId54"/>
    <p:sldId id="313" r:id="rId55"/>
    <p:sldId id="312" r:id="rId5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15E9F23-1337-4764-84AC-34A6834F5E97}">
          <p14:sldIdLst>
            <p14:sldId id="256"/>
            <p14:sldId id="257"/>
            <p14:sldId id="258"/>
            <p14:sldId id="259"/>
            <p14:sldId id="260"/>
            <p14:sldId id="261"/>
            <p14:sldId id="263"/>
            <p14:sldId id="262"/>
            <p14:sldId id="266"/>
            <p14:sldId id="264"/>
            <p14:sldId id="265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</p14:sldIdLst>
        </p14:section>
        <p14:section name="Reflection_Refraction" id="{BE96F897-EC2A-4D72-A6C6-6C706279318B}">
          <p14:sldIdLst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</p14:sldIdLst>
        </p14:section>
        <p14:section name="Losses" id="{2C04AAC0-E884-44A3-BCB5-2012B1A80F5D}">
          <p14:sldIdLst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</p14:sldIdLst>
        </p14:section>
        <p14:section name="Dispersion_in_FO" id="{9286D305-3203-4FB0-B26F-A739AA48CE57}">
          <p14:sldIdLst>
            <p14:sldId id="299"/>
            <p14:sldId id="300"/>
            <p14:sldId id="301"/>
            <p14:sldId id="302"/>
            <p14:sldId id="303"/>
            <p14:sldId id="311"/>
            <p14:sldId id="305"/>
          </p14:sldIdLst>
        </p14:section>
        <p14:section name="Light_Sources_Detectors" id="{42CDD327-76D3-4537-BC9D-EFE3CEB889FD}">
          <p14:sldIdLst>
            <p14:sldId id="307"/>
            <p14:sldId id="308"/>
            <p14:sldId id="309"/>
            <p14:sldId id="310"/>
            <p14:sldId id="313"/>
            <p14:sldId id="31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48" d="100"/>
          <a:sy n="48" d="100"/>
        </p:scale>
        <p:origin x="53" y="82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213A0-32A7-475D-AE7D-3A3BFD5430A6}" type="datetimeFigureOut">
              <a:rPr lang="en-US" smtClean="0"/>
              <a:t>10/29/2020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8E309-7DAE-437E-89CE-C256073298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1918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213A0-32A7-475D-AE7D-3A3BFD5430A6}" type="datetimeFigureOut">
              <a:rPr lang="en-US" smtClean="0"/>
              <a:t>10/29/2020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8E309-7DAE-437E-89CE-C256073298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3609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213A0-32A7-475D-AE7D-3A3BFD5430A6}" type="datetimeFigureOut">
              <a:rPr lang="en-US" smtClean="0"/>
              <a:t>10/29/2020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8E309-7DAE-437E-89CE-C256073298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3945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213A0-32A7-475D-AE7D-3A3BFD5430A6}" type="datetimeFigureOut">
              <a:rPr lang="en-US" smtClean="0"/>
              <a:t>10/29/2020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8E309-7DAE-437E-89CE-C256073298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0505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213A0-32A7-475D-AE7D-3A3BFD5430A6}" type="datetimeFigureOut">
              <a:rPr lang="en-US" smtClean="0"/>
              <a:t>10/29/2020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8E309-7DAE-437E-89CE-C256073298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657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213A0-32A7-475D-AE7D-3A3BFD5430A6}" type="datetimeFigureOut">
              <a:rPr lang="en-US" smtClean="0"/>
              <a:t>10/29/2020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8E309-7DAE-437E-89CE-C256073298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2196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213A0-32A7-475D-AE7D-3A3BFD5430A6}" type="datetimeFigureOut">
              <a:rPr lang="en-US" smtClean="0"/>
              <a:t>10/29/2020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8E309-7DAE-437E-89CE-C256073298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1367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213A0-32A7-475D-AE7D-3A3BFD5430A6}" type="datetimeFigureOut">
              <a:rPr lang="en-US" smtClean="0"/>
              <a:t>10/29/2020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8E309-7DAE-437E-89CE-C256073298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23945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213A0-32A7-475D-AE7D-3A3BFD5430A6}" type="datetimeFigureOut">
              <a:rPr lang="en-US" smtClean="0"/>
              <a:t>10/29/2020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8E309-7DAE-437E-89CE-C256073298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216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213A0-32A7-475D-AE7D-3A3BFD5430A6}" type="datetimeFigureOut">
              <a:rPr lang="en-US" smtClean="0"/>
              <a:t>10/29/2020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8E309-7DAE-437E-89CE-C256073298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6475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213A0-32A7-475D-AE7D-3A3BFD5430A6}" type="datetimeFigureOut">
              <a:rPr lang="en-US" smtClean="0"/>
              <a:t>10/29/2020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8E309-7DAE-437E-89CE-C256073298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3847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2213A0-32A7-475D-AE7D-3A3BFD5430A6}" type="datetimeFigureOut">
              <a:rPr lang="en-US" smtClean="0"/>
              <a:t>10/29/2020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E8E309-7DAE-437E-89CE-C256073298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4813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63782" y="1420090"/>
            <a:ext cx="9144000" cy="2387600"/>
          </a:xfrm>
        </p:spPr>
        <p:txBody>
          <a:bodyPr>
            <a:normAutofit/>
          </a:bodyPr>
          <a:lstStyle/>
          <a:p>
            <a:r>
              <a:rPr lang="en-US" sz="7200" dirty="0" smtClean="0"/>
              <a:t>FIBRE OPTICS</a:t>
            </a:r>
            <a:endParaRPr lang="en-US" sz="7200" dirty="0"/>
          </a:p>
        </p:txBody>
      </p:sp>
      <p:sp>
        <p:nvSpPr>
          <p:cNvPr id="12" name="Subtitle 11"/>
          <p:cNvSpPr>
            <a:spLocks noGrp="1"/>
          </p:cNvSpPr>
          <p:nvPr>
            <p:ph type="subTitle" idx="1"/>
          </p:nvPr>
        </p:nvSpPr>
        <p:spPr>
          <a:xfrm>
            <a:off x="1246909" y="5613248"/>
            <a:ext cx="9144000" cy="1655762"/>
          </a:xfrm>
        </p:spPr>
        <p:txBody>
          <a:bodyPr>
            <a:normAutofit/>
          </a:bodyPr>
          <a:lstStyle/>
          <a:p>
            <a:r>
              <a:rPr lang="en-US" sz="2000" dirty="0" smtClean="0"/>
              <a:t>Made By: </a:t>
            </a:r>
            <a:r>
              <a:rPr lang="en-US" sz="2000" dirty="0" err="1" smtClean="0"/>
              <a:t>Bhagya</a:t>
            </a:r>
            <a:r>
              <a:rPr lang="en-US" sz="2000" dirty="0" smtClean="0"/>
              <a:t> Rana</a:t>
            </a:r>
            <a:endParaRPr lang="en-US" sz="2000" dirty="0"/>
          </a:p>
        </p:txBody>
      </p:sp>
      <p:pic>
        <p:nvPicPr>
          <p:cNvPr id="8" name="Picture 7" descr="5 Benefits of using Fibre Optic Internet Connectivity. How it affects ...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6134" y="64471"/>
            <a:ext cx="4082231" cy="2549419"/>
          </a:xfrm>
          <a:prstGeom prst="rect">
            <a:avLst/>
          </a:prstGeom>
        </p:spPr>
      </p:pic>
      <p:pic>
        <p:nvPicPr>
          <p:cNvPr id="9" name="Picture 8" descr="What is Fiber Optic Cable &amp; How Does It Work? | Techno FAQ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2" y="90758"/>
            <a:ext cx="3438335" cy="2292223"/>
          </a:xfrm>
          <a:prstGeom prst="rect">
            <a:avLst/>
          </a:prstGeom>
        </p:spPr>
      </p:pic>
      <p:pic>
        <p:nvPicPr>
          <p:cNvPr id="10" name="Picture 9" descr="light Optic fiber Rainbow by max--tux on DeviantArt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4654" y="4218700"/>
            <a:ext cx="4507345" cy="2639300"/>
          </a:xfrm>
          <a:prstGeom prst="rect">
            <a:avLst/>
          </a:prstGeom>
        </p:spPr>
      </p:pic>
      <p:pic>
        <p:nvPicPr>
          <p:cNvPr id="11" name="Picture 10" descr="News Entrepreneurs: Time machine: the year broadband arrived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281273"/>
            <a:ext cx="4137891" cy="2576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263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7013" y="0"/>
            <a:ext cx="9197975" cy="6879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38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0315" y="0"/>
            <a:ext cx="91313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2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7247" y="0"/>
            <a:ext cx="9137506" cy="6881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859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6478" y="0"/>
            <a:ext cx="9219045" cy="6857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146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1472" y="0"/>
            <a:ext cx="91490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357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890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" y="0"/>
            <a:ext cx="91592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152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9074" y="0"/>
            <a:ext cx="91538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315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6644" y="0"/>
            <a:ext cx="91187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365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8760" y="0"/>
            <a:ext cx="91744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630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0104" y="0"/>
            <a:ext cx="9151793" cy="686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696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5071" y="0"/>
            <a:ext cx="91818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611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3468" y="0"/>
            <a:ext cx="91850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637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7176" y="0"/>
            <a:ext cx="91576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398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3467" y="16042"/>
            <a:ext cx="91850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304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4883" y="0"/>
            <a:ext cx="91622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206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4883" y="0"/>
            <a:ext cx="91622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139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9446" y="0"/>
            <a:ext cx="91531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621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6276" y="16042"/>
            <a:ext cx="91394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95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861" y="0"/>
            <a:ext cx="91462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982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3107" y="0"/>
            <a:ext cx="91257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350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2616" y="0"/>
            <a:ext cx="91667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892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0824" y="0"/>
            <a:ext cx="91303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928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4883" y="0"/>
            <a:ext cx="91622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286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861" y="0"/>
            <a:ext cx="91462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849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3080" y="0"/>
            <a:ext cx="91258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171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0824" y="0"/>
            <a:ext cx="91303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510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9446" y="0"/>
            <a:ext cx="91531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771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9692" y="0"/>
            <a:ext cx="91326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666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7412" y="0"/>
            <a:ext cx="91371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563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0824" y="0"/>
            <a:ext cx="91303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173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3764" y="0"/>
            <a:ext cx="91644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479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405" y="0"/>
            <a:ext cx="91591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280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9446" y="0"/>
            <a:ext cx="91531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464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6276" y="0"/>
            <a:ext cx="91394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496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8302" y="0"/>
            <a:ext cx="91553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131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1471" y="16042"/>
            <a:ext cx="91490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43220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0202" y="0"/>
            <a:ext cx="91515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34276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2173" y="3513"/>
            <a:ext cx="9167654" cy="6850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61836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7784" y="0"/>
            <a:ext cx="91364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8604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2434" y="0"/>
            <a:ext cx="91871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28603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0714" y="-1"/>
            <a:ext cx="9230573" cy="6874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33173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405" y="0"/>
            <a:ext cx="91591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4727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1472" y="0"/>
            <a:ext cx="91490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038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250" y="0"/>
            <a:ext cx="91475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38964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7798" y="0"/>
            <a:ext cx="91364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58401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1329" y="0"/>
            <a:ext cx="91693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25871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738" y="0"/>
            <a:ext cx="91465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26433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0202" y="0"/>
            <a:ext cx="91515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07616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9058" y="0"/>
            <a:ext cx="91338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4147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1775" y="0"/>
            <a:ext cx="9188451" cy="6868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337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0046" y="0"/>
            <a:ext cx="91719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775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9629" y="0"/>
            <a:ext cx="9132743" cy="6868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99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6014" y="0"/>
            <a:ext cx="9239973" cy="6886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574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127</TotalTime>
  <Words>7</Words>
  <Application>Microsoft Office PowerPoint</Application>
  <PresentationFormat>Widescreen</PresentationFormat>
  <Paragraphs>2</Paragraphs>
  <Slides>55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59" baseType="lpstr">
      <vt:lpstr>Arial</vt:lpstr>
      <vt:lpstr>Calibri</vt:lpstr>
      <vt:lpstr>Calibri Light</vt:lpstr>
      <vt:lpstr>Office Theme</vt:lpstr>
      <vt:lpstr>FIBRE OPTICS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Admin</cp:lastModifiedBy>
  <cp:revision>21</cp:revision>
  <dcterms:created xsi:type="dcterms:W3CDTF">2020-10-22T04:10:33Z</dcterms:created>
  <dcterms:modified xsi:type="dcterms:W3CDTF">2020-10-29T06:09:31Z</dcterms:modified>
</cp:coreProperties>
</file>